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7F8ED-72E8-4E5B-A360-E6C0BBC6B377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93020-2659-47F6-8582-76E9147CD73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7F8ED-72E8-4E5B-A360-E6C0BBC6B377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93020-2659-47F6-8582-76E9147C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7F8ED-72E8-4E5B-A360-E6C0BBC6B377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93020-2659-47F6-8582-76E9147C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7F8ED-72E8-4E5B-A360-E6C0BBC6B377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93020-2659-47F6-8582-76E9147CD73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7F8ED-72E8-4E5B-A360-E6C0BBC6B377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93020-2659-47F6-8582-76E9147C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7F8ED-72E8-4E5B-A360-E6C0BBC6B377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93020-2659-47F6-8582-76E9147CD73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7F8ED-72E8-4E5B-A360-E6C0BBC6B377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93020-2659-47F6-8582-76E9147CD73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7F8ED-72E8-4E5B-A360-E6C0BBC6B377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93020-2659-47F6-8582-76E9147C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7F8ED-72E8-4E5B-A360-E6C0BBC6B377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93020-2659-47F6-8582-76E9147C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7F8ED-72E8-4E5B-A360-E6C0BBC6B377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93020-2659-47F6-8582-76E9147C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7F8ED-72E8-4E5B-A360-E6C0BBC6B377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93020-2659-47F6-8582-76E9147CD73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E47F8ED-72E8-4E5B-A360-E6C0BBC6B377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7493020-2659-47F6-8582-76E9147CD73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676400"/>
            <a:ext cx="9144000" cy="25298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開我的目才會看明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Open My Eyes That I May See</a:t>
            </a: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898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開我的口才會傳報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thoan-po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天下眾人得救真道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cheng-lang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tit-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chin-to,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Open my mouth and let me bear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Gladly the warm truth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rywhere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0683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開我的心才會顯明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hian-beng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祢的榮光祢的愛情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Open my heart and let me prepare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Love with Thy children thus to share: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2674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今我恬靜在等候祢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thiam-cheng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心便便愛祢指示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sim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Silently now I wait for Thee,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God, Thy will to see;</a:t>
            </a:r>
          </a:p>
        </p:txBody>
      </p:sp>
    </p:spTree>
    <p:extLst>
      <p:ext uri="{BB962C8B-B14F-4D97-AF65-F5344CB8AC3E}">
        <p14:creationId xmlns:p14="http://schemas.microsoft.com/office/powerpoint/2010/main" val="2514575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開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我的口使它銳利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joe-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聖神上帝准我所愛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Open my heart illumine me,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Spirit divine, Spirit divine.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64676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開我的目才會看明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奧妙真道寶貝聖經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chin-to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po-poe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Seng-keng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Open my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yes that I may see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Glimpses of truth Thou hast for me;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9995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使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我眼睛會得氣力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 goa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bak-chiu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khui-lat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的聖旨會得通達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 thong-tat,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Place in my hands the wonderful key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shall un-clasp and set me free: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8240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今我恬靜在等候祢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thiam-cheng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心便便愛祢指示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sim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 Chi-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Silently now I wait for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Thee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my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God, Thy will to see;</a:t>
            </a:r>
          </a:p>
        </p:txBody>
      </p:sp>
    </p:spTree>
    <p:extLst>
      <p:ext uri="{BB962C8B-B14F-4D97-AF65-F5344CB8AC3E}">
        <p14:creationId xmlns:p14="http://schemas.microsoft.com/office/powerpoint/2010/main" val="3481657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的目使它銳利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joe-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聖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神上帝准我所愛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Open my eyes, illumine me,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Spirit divine , Spirit divine.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4893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開我的耳才會曉聽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hi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祢所報傳福音真聲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so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po-thoan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Open my ears that I may hear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Voices of truth Thou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sendest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clear;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6427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真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理的聲在我心裏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 li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 sim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眾項異端不會再害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 hang 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while the wave-notes fall on my ear,</a:t>
            </a: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Ev’rything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false will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disappear: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7142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今我恬靜在等候祢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thiam-cheng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心便便愛祢指示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Chi-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Silently now I wait for Thee,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God, Thy will to see;</a:t>
            </a:r>
          </a:p>
        </p:txBody>
      </p:sp>
    </p:spTree>
    <p:extLst>
      <p:ext uri="{BB962C8B-B14F-4D97-AF65-F5344CB8AC3E}">
        <p14:creationId xmlns:p14="http://schemas.microsoft.com/office/powerpoint/2010/main" val="1103671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開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我的耳使它銳利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e  hi   ho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joe-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聖神上帝准我所愛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Open my ears, illumine me,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Spirit divine, Spirit divine.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1135884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193</TotalTime>
  <Words>610</Words>
  <Application>Microsoft Office PowerPoint</Application>
  <PresentationFormat>On-screen Show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Candara</vt:lpstr>
      <vt:lpstr>Georgia</vt:lpstr>
      <vt:lpstr>Trebuchet MS</vt:lpstr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37</cp:revision>
  <dcterms:created xsi:type="dcterms:W3CDTF">2017-10-20T03:22:36Z</dcterms:created>
  <dcterms:modified xsi:type="dcterms:W3CDTF">2017-10-20T09:49:26Z</dcterms:modified>
</cp:coreProperties>
</file>